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58" r:id="rId4"/>
    <p:sldId id="257" r:id="rId5"/>
    <p:sldId id="336" r:id="rId6"/>
    <p:sldId id="262" r:id="rId7"/>
    <p:sldId id="332" r:id="rId8"/>
    <p:sldId id="334" r:id="rId9"/>
    <p:sldId id="267" r:id="rId10"/>
    <p:sldId id="268" r:id="rId11"/>
    <p:sldId id="264" r:id="rId12"/>
    <p:sldId id="337" r:id="rId13"/>
    <p:sldId id="338" r:id="rId14"/>
    <p:sldId id="270" r:id="rId15"/>
    <p:sldId id="339" r:id="rId16"/>
    <p:sldId id="340" r:id="rId17"/>
    <p:sldId id="341" r:id="rId18"/>
    <p:sldId id="342" r:id="rId19"/>
    <p:sldId id="343" r:id="rId20"/>
    <p:sldId id="276" r:id="rId21"/>
    <p:sldId id="356" r:id="rId22"/>
    <p:sldId id="344" r:id="rId23"/>
    <p:sldId id="279" r:id="rId24"/>
    <p:sldId id="280" r:id="rId25"/>
    <p:sldId id="282" r:id="rId26"/>
    <p:sldId id="357" r:id="rId27"/>
    <p:sldId id="307" r:id="rId28"/>
    <p:sldId id="320" r:id="rId29"/>
    <p:sldId id="321" r:id="rId30"/>
    <p:sldId id="322" r:id="rId31"/>
    <p:sldId id="323" r:id="rId32"/>
    <p:sldId id="283" r:id="rId33"/>
    <p:sldId id="284" r:id="rId34"/>
    <p:sldId id="319" r:id="rId35"/>
    <p:sldId id="346" r:id="rId36"/>
    <p:sldId id="348" r:id="rId37"/>
    <p:sldId id="349" r:id="rId38"/>
    <p:sldId id="350" r:id="rId39"/>
    <p:sldId id="351" r:id="rId40"/>
    <p:sldId id="352" r:id="rId41"/>
    <p:sldId id="345" r:id="rId42"/>
    <p:sldId id="297" r:id="rId43"/>
    <p:sldId id="353" r:id="rId44"/>
    <p:sldId id="298" r:id="rId45"/>
    <p:sldId id="299" r:id="rId46"/>
    <p:sldId id="330" r:id="rId47"/>
    <p:sldId id="331" r:id="rId48"/>
    <p:sldId id="300" r:id="rId49"/>
    <p:sldId id="301" r:id="rId50"/>
    <p:sldId id="318" r:id="rId51"/>
    <p:sldId id="303" r:id="rId52"/>
    <p:sldId id="359" r:id="rId53"/>
    <p:sldId id="305" r:id="rId54"/>
    <p:sldId id="324" r:id="rId55"/>
    <p:sldId id="325" r:id="rId56"/>
    <p:sldId id="326" r:id="rId57"/>
    <p:sldId id="327" r:id="rId58"/>
    <p:sldId id="328" r:id="rId59"/>
    <p:sldId id="329" r:id="rId6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60507-CD3B-43A9-8FC9-F73B649717CB}" type="datetimeFigureOut">
              <a:rPr lang="cs-CZ" smtClean="0"/>
              <a:t>26.06.2024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C455C-1081-4100-B733-4670A7366352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Cyklistický kurz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17. 6.  – 19. 6. </a:t>
            </a:r>
          </a:p>
          <a:p>
            <a:r>
              <a:rPr lang="cs-CZ" dirty="0" smtClean="0"/>
              <a:t>2024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zivatel\Pictures\Zprávy3\IMG-20240619-WA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43500" y="-3886200"/>
            <a:ext cx="19431000" cy="146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Občas je  třeba opravit kolo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7-WA0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7-WA0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Jedeme!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Začínáme</a:t>
            </a:r>
            <a:br>
              <a:rPr lang="cs-CZ" dirty="0" smtClean="0"/>
            </a:br>
            <a:r>
              <a:rPr lang="cs-CZ" dirty="0" smtClean="0"/>
              <a:t>úvodní poučení v </a:t>
            </a:r>
            <a:r>
              <a:rPr lang="cs-CZ" dirty="0" err="1" smtClean="0"/>
              <a:t>Grundě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Cestou je fajn se osvěžit na </a:t>
            </a:r>
            <a:br>
              <a:rPr lang="cs-CZ" dirty="0" smtClean="0"/>
            </a:br>
            <a:r>
              <a:rPr lang="cs-CZ" dirty="0" smtClean="0"/>
              <a:t>písníku Marokánka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zivatel\Pictures\Zprávy3\IMG-20240619-WA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43500" y="-3886200"/>
            <a:ext cx="19431000" cy="146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zivatel\Pictures\Zprávy3\IMG-20240619-WA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43500" y="-3886200"/>
            <a:ext cx="19431000" cy="146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Konečně na Stříbrňáku, </a:t>
            </a:r>
            <a:br>
              <a:rPr lang="cs-CZ" dirty="0" smtClean="0"/>
            </a:br>
            <a:r>
              <a:rPr lang="cs-CZ" dirty="0" smtClean="0"/>
              <a:t>zavazadla už dorazila také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Stavíme stany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7_1422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7_1423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7-WA0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7_1423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7_1423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Pláže a koupání na Stříbrňáku </a:t>
            </a:r>
            <a:br>
              <a:rPr lang="cs-CZ" dirty="0" smtClean="0"/>
            </a:br>
            <a:r>
              <a:rPr lang="cs-CZ" dirty="0" smtClean="0"/>
              <a:t>byly super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zivatel\Pictures\Zprávy3\IMG-20240619-WA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43500" y="-3886200"/>
            <a:ext cx="19431000" cy="146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-20240619-WA0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Přestávky  mezi jízdou jsou nutné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7-WA0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Někteří přijeli vybaveni</a:t>
            </a:r>
            <a:br>
              <a:rPr lang="cs-CZ" dirty="0" smtClean="0"/>
            </a:br>
            <a:r>
              <a:rPr lang="cs-CZ" dirty="0" smtClean="0"/>
              <a:t> plážovými nafukovacími doplňky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 descr="C:\Users\Uzivatel\Pictures\Zprávy3\IMG-20240617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53000" y="-3714750"/>
            <a:ext cx="19050000" cy="1428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0" name="Picture 2" descr="C:\Users\Uzivatel\Pictures\Zprávy3\IMG-20240617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71750" y="-6096000"/>
            <a:ext cx="14287500" cy="1905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9138" y="0"/>
            <a:ext cx="5164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Hospodaření v kempu</a:t>
            </a:r>
            <a:br>
              <a:rPr lang="cs-CZ" dirty="0" smtClean="0"/>
            </a:br>
            <a:r>
              <a:rPr lang="cs-CZ" dirty="0" smtClean="0"/>
              <a:t> každý pojal po svém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Někdo si jídlo objednal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7-WA0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8_2047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143000" y="1885950"/>
            <a:ext cx="685800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někdo si hospodařil v kuchyňce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9-WA0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89138" y="0"/>
            <a:ext cx="5164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Došlo i na opékání buřtů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8_2048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8_2048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8_2048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8_2048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8_2048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0240618_2048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786179" y="2002861"/>
            <a:ext cx="6696744" cy="301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zivatel\Pictures\Zprávy3\IMG-20240617-WA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6364088"/>
            <a:ext cx="14287500" cy="1905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7-WA0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-20240617-WA0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zivatel\Pictures\Zprávy3\IMG-20240619-WA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2305050"/>
            <a:ext cx="15240000" cy="11468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63</Words>
  <Application>Microsoft Office PowerPoint</Application>
  <PresentationFormat>Předvádění na obrazovce (4:3)</PresentationFormat>
  <Paragraphs>16</Paragraphs>
  <Slides>59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Motiv sady Office</vt:lpstr>
      <vt:lpstr>Cyklistický kurz</vt:lpstr>
      <vt:lpstr>Začínáme úvodní poučení v Grundě</vt:lpstr>
      <vt:lpstr>Snímek 3</vt:lpstr>
      <vt:lpstr>Přestávky  mezi jízdou jsou nutné</vt:lpstr>
      <vt:lpstr>Snímek 5</vt:lpstr>
      <vt:lpstr>Snímek 6</vt:lpstr>
      <vt:lpstr>Snímek 7</vt:lpstr>
      <vt:lpstr>Snímek 8</vt:lpstr>
      <vt:lpstr>Snímek 9</vt:lpstr>
      <vt:lpstr>Snímek 10</vt:lpstr>
      <vt:lpstr>Občas je  třeba opravit kolo</vt:lpstr>
      <vt:lpstr>Snímek 12</vt:lpstr>
      <vt:lpstr>Snímek 13</vt:lpstr>
      <vt:lpstr>Jedeme!</vt:lpstr>
      <vt:lpstr>Snímek 15</vt:lpstr>
      <vt:lpstr>Snímek 16</vt:lpstr>
      <vt:lpstr>Snímek 17</vt:lpstr>
      <vt:lpstr>Snímek 18</vt:lpstr>
      <vt:lpstr>Snímek 19</vt:lpstr>
      <vt:lpstr>Cestou je fajn se osvěžit na  písníku Marokánka</vt:lpstr>
      <vt:lpstr>Snímek 21</vt:lpstr>
      <vt:lpstr>Snímek 22</vt:lpstr>
      <vt:lpstr>Snímek 23</vt:lpstr>
      <vt:lpstr>Snímek 24</vt:lpstr>
      <vt:lpstr>Konečně na Stříbrňáku,  zavazadla už dorazila také</vt:lpstr>
      <vt:lpstr>Snímek 26</vt:lpstr>
      <vt:lpstr>Stavíme stany</vt:lpstr>
      <vt:lpstr>Snímek 28</vt:lpstr>
      <vt:lpstr>Snímek 29</vt:lpstr>
      <vt:lpstr>Snímek 30</vt:lpstr>
      <vt:lpstr>Snímek 31</vt:lpstr>
      <vt:lpstr>Pláže a koupání na Stříbrňáku  byly super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Někteří přijeli vybaveni  plážovými nafukovacími doplňky</vt:lpstr>
      <vt:lpstr>Snímek 43</vt:lpstr>
      <vt:lpstr>Snímek 44</vt:lpstr>
      <vt:lpstr>Snímek 45</vt:lpstr>
      <vt:lpstr>Snímek 46</vt:lpstr>
      <vt:lpstr>Snímek 47</vt:lpstr>
      <vt:lpstr>Hospodaření v kempu  každý pojal po svém</vt:lpstr>
      <vt:lpstr>Někdo si jídlo objednal</vt:lpstr>
      <vt:lpstr>Snímek 50</vt:lpstr>
      <vt:lpstr>A někdo si hospodařil v kuchyňce</vt:lpstr>
      <vt:lpstr>Snímek 52</vt:lpstr>
      <vt:lpstr>Došlo i na opékání buřtů</vt:lpstr>
      <vt:lpstr>Snímek 54</vt:lpstr>
      <vt:lpstr>Snímek 55</vt:lpstr>
      <vt:lpstr>Snímek 56</vt:lpstr>
      <vt:lpstr>Snímek 57</vt:lpstr>
      <vt:lpstr>Snímek 58</vt:lpstr>
      <vt:lpstr>Snímek 59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Cyklistický kurz</dc:title>
  <dc:creator>Uzivatel</dc:creator>
  <cp:lastModifiedBy>Uzivatel</cp:lastModifiedBy>
  <cp:revision>3</cp:revision>
  <dcterms:created xsi:type="dcterms:W3CDTF">2024-06-26T06:58:29Z</dcterms:created>
  <dcterms:modified xsi:type="dcterms:W3CDTF">2024-06-26T09:33:58Z</dcterms:modified>
</cp:coreProperties>
</file>